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240" cy="56642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Application>LibreOffice/25.2.4.3$Windows_X86_64 LibreOffice_project/33e196637044ead23f5c3226cde09b47731f7e27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2025-07-16T00:54:08Z</dcterms:modified>
  <cp:revision>26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